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Roboto Slab"/>
      <p:regular r:id="rId12"/>
    </p:embeddedFont>
    <p:embeddedFont>
      <p:font typeface="Roboto Slab"/>
      <p:regular r:id="rId13"/>
    </p:embeddedFont>
    <p:embeddedFont>
      <p:font typeface="Roboto"/>
      <p:regular r:id="rId14"/>
    </p:embeddedFont>
    <p:embeddedFont>
      <p:font typeface="Roboto"/>
      <p:regular r:id="rId15"/>
    </p:embeddedFont>
    <p:embeddedFont>
      <p:font typeface="Roboto"/>
      <p:regular r:id="rId16"/>
    </p:embeddedFont>
    <p:embeddedFont>
      <p:font typeface="Robot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36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Ingeniería de Software Aumentada con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19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Integración de LLMs en Flujos de Trabajo DevOps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817965"/>
            <a:ext cx="1485543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885950"/>
            <a:ext cx="121336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DIAPOSITIVA 1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3349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Más allá del Chatbot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3383875"/>
            <a:ext cx="7556421" cy="1223248"/>
          </a:xfrm>
          <a:prstGeom prst="roundRect">
            <a:avLst>
              <a:gd name="adj" fmla="val 11960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10" y="3383875"/>
            <a:ext cx="121920" cy="12232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8924" y="3641169"/>
            <a:ext cx="69503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 IA no es solo para generar texto, es para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Arquitectura de Software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.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6280190" y="4833937"/>
            <a:ext cx="7556421" cy="1577578"/>
          </a:xfrm>
          <a:prstGeom prst="roundRect">
            <a:avLst>
              <a:gd name="adj" fmla="val 9274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10" y="4833937"/>
            <a:ext cx="121920" cy="15775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28924" y="5091232"/>
            <a:ext cx="695039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Uso de Model Context Protocol (MCP) para conectar LLMs con bases de datos locales y documentación técnica en tiempo real.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166813"/>
            <a:ext cx="1485543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234797"/>
            <a:ext cx="121336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DIAPOSITIVA 2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837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Generación de Tests Automatizados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4415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530906" y="3519368"/>
            <a:ext cx="681930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A8EE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Estrategia: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El humano diseña la lógica, la IA escribe los 50 casos de prueba (Unit Tests) en Rust/Jest.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035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5113853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Cobertura de código (Code Coverage) del 90% en minutos, no días.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2761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6354008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Detección proactiva de "Edge Cases" (casos raros) que un humano podría pasar por alto.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2361" y="623887"/>
            <a:ext cx="1482447" cy="425410"/>
          </a:xfrm>
          <a:prstGeom prst="roundRect">
            <a:avLst>
              <a:gd name="adj" fmla="val 6387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928092" y="691753"/>
            <a:ext cx="121098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DIAPOSITIVA 3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2361" y="1139785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Optimización de Algoritmos (ZPL/SQL)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2361" y="2894290"/>
            <a:ext cx="7559278" cy="2419350"/>
          </a:xfrm>
          <a:prstGeom prst="roundRect">
            <a:avLst>
              <a:gd name="adj" fmla="val 1404"/>
            </a:avLst>
          </a:prstGeom>
          <a:solidFill>
            <a:srgbClr val="3F46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99" y="3120628"/>
            <a:ext cx="679133" cy="679133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5389" y="3307318"/>
            <a:ext cx="305633" cy="3056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18699" y="4026098"/>
            <a:ext cx="7106603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Uso de IA para refactorizar consultas SQL lentas o limpiar código ZPL redundante para impresoras térmicas.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792361" y="5539978"/>
            <a:ext cx="7559278" cy="2065615"/>
          </a:xfrm>
          <a:prstGeom prst="roundRect">
            <a:avLst>
              <a:gd name="adj" fmla="val 1644"/>
            </a:avLst>
          </a:prstGeom>
          <a:solidFill>
            <a:srgbClr val="3F4652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99" y="5766316"/>
            <a:ext cx="679133" cy="679133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5389" y="5953006"/>
            <a:ext cx="305633" cy="30563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18699" y="6671786"/>
            <a:ext cx="710660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Traducción de código Legacy (C# antiguo) a arquitecturas modernas (Rust/Microservicios).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893094"/>
            <a:ext cx="1485543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961078"/>
            <a:ext cx="121336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DIAPOSITIVA 4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410063"/>
            <a:ext cx="62564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 Futuro del Desarrollo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59004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41074" y="3685818"/>
            <a:ext cx="4641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Sistemas que se auto-documentan.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819888"/>
            <a:ext cx="1134070" cy="15166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046702"/>
            <a:ext cx="619553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Asistentes de código personalizados entrenados con la base de código de la empresa.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2026-01-20T01:55:35Z</dcterms:created>
  <dcterms:modified xsi:type="dcterms:W3CDTF">2026-01-20T01:55:35Z</dcterms:modified>
</cp:coreProperties>
</file>